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3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9415-5275-4543-82FE-EBEF7F35AF37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759A-B9A3-4ECF-A8AD-037B863A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30" y="1204296"/>
            <a:ext cx="3763040" cy="44592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73751" y="1849647"/>
            <a:ext cx="6377872" cy="3168502"/>
            <a:chOff x="5908944" y="460018"/>
            <a:chExt cx="5700147" cy="2772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944" y="460018"/>
              <a:ext cx="5700147" cy="27722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11710" y="1430659"/>
              <a:ext cx="230726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1 acre of corn</a:t>
              </a: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= ~170 bushels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58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9" y="882503"/>
            <a:ext cx="10981869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359645"/>
            <a:ext cx="11036595" cy="62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83"/>
          <a:stretch/>
        </p:blipFill>
        <p:spPr>
          <a:xfrm>
            <a:off x="426926" y="1330732"/>
            <a:ext cx="5859622" cy="4102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63" y="452794"/>
            <a:ext cx="5093577" cy="61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8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Chrissy Dittmer</dc:creator>
  <cp:lastModifiedBy>Chrissy Dittmer</cp:lastModifiedBy>
  <cp:revision>5</cp:revision>
  <dcterms:created xsi:type="dcterms:W3CDTF">2017-01-20T15:42:44Z</dcterms:created>
  <dcterms:modified xsi:type="dcterms:W3CDTF">2017-01-20T22:51:45Z</dcterms:modified>
</cp:coreProperties>
</file>